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7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78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595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64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23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94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628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946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032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8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52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B6F9-08AA-44C3-A0EC-B71665CCFD16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CFB1-3C03-4D3A-97B7-4DB757A53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07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749" y="1599520"/>
            <a:ext cx="8679915" cy="174872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8" t="3557" r="3227" b="3229"/>
          <a:stretch/>
        </p:blipFill>
        <p:spPr>
          <a:xfrm>
            <a:off x="138564" y="85624"/>
            <a:ext cx="3194572" cy="23959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481" y="3549478"/>
            <a:ext cx="2085209" cy="3110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3" t="2007" r="3970" b="6954"/>
          <a:stretch/>
        </p:blipFill>
        <p:spPr>
          <a:xfrm>
            <a:off x="9702481" y="85623"/>
            <a:ext cx="2080377" cy="2903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3" y="3814257"/>
            <a:ext cx="2820947" cy="2958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84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265" y="531341"/>
            <a:ext cx="1089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2">
                    <a:lumMod val="25000"/>
                  </a:schemeClr>
                </a:solidFill>
              </a:rPr>
              <a:t>Идеи поделок к Дню космонавтики:</a:t>
            </a:r>
            <a:endParaRPr lang="ru-RU" sz="28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2" t="6087" r="6102" b="11305"/>
          <a:stretch/>
        </p:blipFill>
        <p:spPr>
          <a:xfrm>
            <a:off x="864975" y="1230100"/>
            <a:ext cx="2125359" cy="2674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88" y="1328954"/>
            <a:ext cx="2484292" cy="2484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3" b="9246"/>
          <a:stretch/>
        </p:blipFill>
        <p:spPr>
          <a:xfrm>
            <a:off x="778477" y="4068458"/>
            <a:ext cx="2545492" cy="2509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33" y="4068459"/>
            <a:ext cx="2293847" cy="2368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80" y="1328954"/>
            <a:ext cx="4844311" cy="4844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2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 апреля</a:t>
            </a:r>
            <a:br>
              <a:rPr lang="ru-RU" dirty="0" smtClean="0"/>
            </a:br>
            <a:r>
              <a:rPr lang="ru-RU" dirty="0" smtClean="0"/>
              <a:t>День космонавтики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7" y="803185"/>
            <a:ext cx="6793467" cy="5424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поговорим о важном и интересном событии в истории человечества — первом полёте человека в космос. Это событие произошло 12 апреля 1961 года, и с тех пор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1961 года советский космонавт Юрий Алексеевич Гагарин на космическом корабле «Восток» впервые в мире совершил орбитальный облет Земли. Полёт длился всего 108 минут, но он стал настоящим прорывом в освоении космоса.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Юрий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 стал героем не только для нашей страны, но и для всего мира. Его улыбка и слова «Поехали!» стали символами начала космической эры человечества. После полёта он стал известен всему миру и получил множество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78" y="165786"/>
            <a:ext cx="2075936" cy="1647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9" y="803185"/>
            <a:ext cx="4287719" cy="5511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27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6778" y="506626"/>
            <a:ext cx="7080421" cy="59188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7200" b="1" dirty="0"/>
              <a:t> 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1961 года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состоялся первый полёт человека в космос. Советским космонавтом, совершившим этот подвиг, стал Юрий Алексеевич Гагарин. На корабле «Восток» он облетел земной шар за 108 минут и благополучно вернулся на Землю. Это событие стало началом новой эры в истории человечества и открыло путь для дальнейших космических исследований.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Советском Союзе день полёта Юрия Гагарина объявили праздником — Днём космонавтики. Впервые этот праздник отметили уже в 1962 году. Он стал символом научного прогресса и технического мастерства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пор каждый год 12 апреля в России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космонавтики. В этот день проводят различные мероприятия, посвящённые космосу и его освоению: выставки, лекции, встречи с космонавтами и учёными. Праздник напоминает о важности научных достижений и вдохновляет новое поколение исследователей и инженеров.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В 2011 году День космонавтики получил международное признание. Генеральная Ассамблея ООН приняла резолюцию, которая провозгласила 12 апреля Международным днём полёта человека в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космос.</a:t>
            </a: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0" y="863850"/>
            <a:ext cx="3672956" cy="5356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64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истории российской космонавтики было много героев, которые совершили удивительные открытия и подвиги в космосе. Давайте познакомимся с некоторыми из них: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0878" y="2794832"/>
            <a:ext cx="6272022" cy="238358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Юрий Гагарин </a:t>
            </a:r>
            <a:r>
              <a:rPr lang="ru-RU" dirty="0"/>
              <a:t>— первый человек в мире, который полетел в космос. 12 апреля 1961 года он облетел Землю на корабле «Восток» и стал настоящим героем для всего человечества. Его улыбка и слова «Поехали!» стали символами начала космической эры.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2" y="160638"/>
            <a:ext cx="4371897" cy="6314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7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Алексей </a:t>
            </a:r>
            <a:r>
              <a:rPr lang="ru-RU" b="1" dirty="0" smtClean="0"/>
              <a:t>Леонов </a:t>
            </a:r>
            <a:r>
              <a:rPr lang="ru-RU" dirty="0"/>
              <a:t>— космонавт, который первым в мире вышел в открытый космос. Он провёл за бортом своего корабля несколько минут, наблюдая за звёздами и планетой Земля. Это был очень смелый и опасный шаг, но Алексей Леонов справился с задачей и вернулся домой целым и невредимым.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Валентина </a:t>
            </a:r>
            <a:r>
              <a:rPr lang="ru-RU" b="1" dirty="0" smtClean="0"/>
              <a:t>Терешкова </a:t>
            </a:r>
            <a:r>
              <a:rPr lang="ru-RU" dirty="0"/>
              <a:t>— первая женщина-космонавт в истории. Она полетела в космос на корабле «Восток-6» и провела там почти трое суток. Валентина Терешкова стала примером для многих девочек, которые мечтали о космосе и хотели стать космонавтами.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5989" y="506627"/>
            <a:ext cx="4609070" cy="6104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8" y="3672162"/>
            <a:ext cx="2964591" cy="2964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88" y="620889"/>
            <a:ext cx="2049270" cy="2937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52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Сергей </a:t>
            </a:r>
            <a:r>
              <a:rPr lang="ru-RU" b="1" dirty="0" err="1" smtClean="0"/>
              <a:t>Крикалёв</a:t>
            </a:r>
            <a:r>
              <a:rPr lang="ru-RU" b="1" dirty="0" smtClean="0"/>
              <a:t> </a:t>
            </a:r>
            <a:r>
              <a:rPr lang="ru-RU" dirty="0"/>
              <a:t>— космонавт, который </a:t>
            </a:r>
            <a:r>
              <a:rPr lang="ru-RU" dirty="0" smtClean="0"/>
              <a:t>совершил шесть полетов в космос и провёл на орбите более </a:t>
            </a:r>
            <a:r>
              <a:rPr lang="ru-RU" dirty="0"/>
              <a:t>800 дней. Он работал на орбитальной станции «Мир» и Международной космической станции, проводя научные эксперименты и изучая космос. Сергей </a:t>
            </a:r>
            <a:r>
              <a:rPr lang="ru-RU" dirty="0" err="1"/>
              <a:t>Крикалёв</a:t>
            </a:r>
            <a:r>
              <a:rPr lang="ru-RU" dirty="0"/>
              <a:t> стал одним из самых опытных космонавтов в мире.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4551" y="2943113"/>
            <a:ext cx="6175918" cy="3605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Олег </a:t>
            </a:r>
            <a:r>
              <a:rPr lang="ru-RU" b="1" dirty="0" smtClean="0"/>
              <a:t>Кононенко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космонавт, который провёл в космосе более 736 дней. Он работал на Международной космической станции, выполняя различные задачи и проводя научные исследования. Олег Кононенко стал настоящим профессионалом в области </a:t>
            </a:r>
            <a:r>
              <a:rPr lang="ru-RU" dirty="0" smtClean="0"/>
              <a:t>космонавтики.</a:t>
            </a:r>
          </a:p>
          <a:p>
            <a:pPr marL="0" indent="0">
              <a:buNone/>
            </a:pPr>
            <a:r>
              <a:rPr lang="ru-RU" dirty="0" smtClean="0"/>
              <a:t>	Эти </a:t>
            </a:r>
            <a:r>
              <a:rPr lang="ru-RU" dirty="0"/>
              <a:t>герои показали всему миру, что человек способен на многое, если он стремится к знаниям и готов преодолевать трудности. Они стали примером для многих детей, которые мечтают о космосе и хотят стать космонавтами.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7" y="0"/>
            <a:ext cx="369779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3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983" y="568411"/>
            <a:ext cx="6678363" cy="61042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300" dirty="0" smtClean="0"/>
              <a:t>Говоря о величайших космонавтах, нельзя не рассказать о приключениях </a:t>
            </a:r>
            <a:r>
              <a:rPr lang="ru-RU" sz="2300" dirty="0"/>
              <a:t>двух собак </a:t>
            </a:r>
            <a:r>
              <a:rPr lang="ru-RU" sz="2300" b="1" dirty="0"/>
              <a:t>— Белки и Стрелки. </a:t>
            </a:r>
            <a:r>
              <a:rPr lang="ru-RU" sz="2300" dirty="0"/>
              <a:t>Они стали настоящими героями, потому что первыми из животных побывали в космосе и вернулись обратно на Землю.</a:t>
            </a:r>
          </a:p>
          <a:p>
            <a:pPr marL="0" indent="0">
              <a:buNone/>
            </a:pPr>
            <a:r>
              <a:rPr lang="ru-RU" sz="2300" dirty="0" smtClean="0"/>
              <a:t>	В </a:t>
            </a:r>
            <a:r>
              <a:rPr lang="ru-RU" sz="2300" dirty="0"/>
              <a:t>далёком 1960 году учёные готовили космический корабль для полёта в космос. Они хотели убедиться, что всё будет безопасно для человека, поэтому решили отправить в космос двух собак — Белку и Стрелку. Эти собаки были специально обучены и подготовлены для такого важного задания.</a:t>
            </a:r>
          </a:p>
          <a:p>
            <a:pPr marL="0" indent="0">
              <a:buNone/>
            </a:pPr>
            <a:r>
              <a:rPr lang="ru-RU" sz="2300" dirty="0" smtClean="0"/>
              <a:t>	Белка </a:t>
            </a:r>
            <a:r>
              <a:rPr lang="ru-RU" sz="2300" dirty="0"/>
              <a:t>и Стрелка отправились в космическое путешествие на корабле «Спутник-5». Они провели в космосе почти сутки, облетев Землю несколько раз. В то время это было невероятно сложно и опасно, но наши отважные путешественницы справились со всеми трудностями.</a:t>
            </a:r>
          </a:p>
          <a:p>
            <a:pPr marL="0" indent="0">
              <a:buNone/>
            </a:pPr>
            <a:r>
              <a:rPr lang="ru-RU" sz="2300" dirty="0" smtClean="0"/>
              <a:t>	После </a:t>
            </a:r>
            <a:r>
              <a:rPr lang="ru-RU" sz="2300" dirty="0"/>
              <a:t>своего полёта Белка и Стрелка стали настоящими знаменитостями. Их встречали как героев, и они стали символом смелости и преданности. Учёные много узнали благодаря им, и это помогло сделать космические полёты более безопасными для людей.</a:t>
            </a:r>
          </a:p>
          <a:p>
            <a:pPr marL="0" indent="0">
              <a:buNone/>
            </a:pPr>
            <a:r>
              <a:rPr lang="ru-RU" sz="2300" dirty="0" smtClean="0"/>
              <a:t>	Так </a:t>
            </a:r>
            <a:r>
              <a:rPr lang="ru-RU" sz="2300" dirty="0"/>
              <a:t>Белка и Стрелка внесли свой вклад в историю освоения космоса. Их путешествие стало важным шагом на пути к будущим космическим открытиям.</a:t>
            </a: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3" y="2871019"/>
            <a:ext cx="4185213" cy="3667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32" b="3363"/>
          <a:stretch/>
        </p:blipFill>
        <p:spPr>
          <a:xfrm>
            <a:off x="401103" y="205477"/>
            <a:ext cx="2666563" cy="2663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66" y="1644582"/>
            <a:ext cx="1882183" cy="1278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5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194" y="493889"/>
            <a:ext cx="6439864" cy="59757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России День космонавтики отмечают различными мероприятиями, которые посвящены космосу и его освоению. Вот несколько примеров того, как празднуют этот день</a:t>
            </a:r>
            <a:r>
              <a:rPr lang="ru-RU" dirty="0" smtClean="0"/>
              <a:t>: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 smtClean="0"/>
              <a:t>Торжественные </a:t>
            </a:r>
            <a:r>
              <a:rPr lang="ru-RU" b="1" dirty="0"/>
              <a:t>мероприятия и </a:t>
            </a:r>
            <a:r>
              <a:rPr lang="ru-RU" b="1" dirty="0" smtClean="0"/>
              <a:t>парады. </a:t>
            </a:r>
            <a:r>
              <a:rPr lang="ru-RU" dirty="0" smtClean="0"/>
              <a:t>В </a:t>
            </a:r>
            <a:r>
              <a:rPr lang="ru-RU" dirty="0"/>
              <a:t>крупных городах могут проводиться парады и церемонии, на которых чествуют ветеранов космической отрасли, действующих космонавтов и учёных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 smtClean="0"/>
              <a:t>Выставки </a:t>
            </a:r>
            <a:r>
              <a:rPr lang="ru-RU" b="1" dirty="0"/>
              <a:t>и </a:t>
            </a:r>
            <a:r>
              <a:rPr lang="ru-RU" b="1" dirty="0" smtClean="0"/>
              <a:t>музеи</a:t>
            </a:r>
            <a:r>
              <a:rPr lang="ru-RU" dirty="0" smtClean="0"/>
              <a:t>. Многие </a:t>
            </a:r>
            <a:r>
              <a:rPr lang="ru-RU" dirty="0"/>
              <a:t>музеи, особенно те, которые связаны с космической </a:t>
            </a:r>
            <a:r>
              <a:rPr lang="ru-RU" dirty="0" smtClean="0"/>
              <a:t>тематикой, организуют </a:t>
            </a:r>
            <a:r>
              <a:rPr lang="ru-RU" dirty="0"/>
              <a:t>специальные выставки, посвящённые истории освоения </a:t>
            </a:r>
            <a:r>
              <a:rPr lang="ru-RU" dirty="0" smtClean="0"/>
              <a:t>космоса.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 smtClean="0"/>
              <a:t>Лекции </a:t>
            </a:r>
            <a:r>
              <a:rPr lang="ru-RU" b="1" dirty="0"/>
              <a:t>и образовательные мероприятия</a:t>
            </a:r>
            <a:r>
              <a:rPr lang="ru-RU" dirty="0" smtClean="0"/>
              <a:t>. </a:t>
            </a:r>
            <a:r>
              <a:rPr lang="ru-RU" dirty="0"/>
              <a:t>В школах, университетах и научных центрах проводятся лекции, семинары и </a:t>
            </a:r>
            <a:r>
              <a:rPr lang="ru-RU" dirty="0" smtClean="0"/>
              <a:t>мастер-классы.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 smtClean="0"/>
              <a:t>Встречи </a:t>
            </a:r>
            <a:r>
              <a:rPr lang="ru-RU" b="1" dirty="0"/>
              <a:t>с космонавтами и </a:t>
            </a:r>
            <a:r>
              <a:rPr lang="ru-RU" b="1" dirty="0" smtClean="0"/>
              <a:t>учёными</a:t>
            </a:r>
            <a:r>
              <a:rPr lang="ru-RU" dirty="0" smtClean="0"/>
              <a:t>. Организуются </a:t>
            </a:r>
            <a:r>
              <a:rPr lang="ru-RU" dirty="0"/>
              <a:t>встречи с ветеранами космических полётов и современными космонавтами, где они делятся своими воспоминаниями и опытом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 smtClean="0"/>
              <a:t>Кинопоказы </a:t>
            </a:r>
            <a:r>
              <a:rPr lang="ru-RU" b="1" dirty="0"/>
              <a:t>и документальные </a:t>
            </a:r>
            <a:r>
              <a:rPr lang="ru-RU" b="1" dirty="0" smtClean="0"/>
              <a:t>фильмы</a:t>
            </a:r>
            <a:r>
              <a:rPr lang="ru-RU" dirty="0" smtClean="0"/>
              <a:t>. Показывают </a:t>
            </a:r>
            <a:r>
              <a:rPr lang="ru-RU" dirty="0"/>
              <a:t>фильмы и документальные ленты о космосе, истории космонавтики и известных космонавтах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b="1" dirty="0" smtClean="0"/>
              <a:t>Конкурсы </a:t>
            </a:r>
            <a:r>
              <a:rPr lang="ru-RU" b="1" dirty="0"/>
              <a:t>и олимпиады</a:t>
            </a:r>
            <a:r>
              <a:rPr lang="ru-RU" b="1" dirty="0" smtClean="0"/>
              <a:t>. </a:t>
            </a:r>
            <a:r>
              <a:rPr lang="ru-RU" dirty="0"/>
              <a:t>Проводятся конкурсы и олимпиады для школьников и студентов, связанные с космической </a:t>
            </a:r>
            <a:r>
              <a:rPr lang="ru-RU" dirty="0" smtClean="0"/>
              <a:t>тематикой.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5"/>
            <a:ext cx="484210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0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После </a:t>
            </a:r>
            <a:r>
              <a:rPr lang="ru-RU" dirty="0"/>
              <a:t>первого полёта человека в космос началась новая эра в истории человечества. Люди стали мечтать о покорении космоса, о путешествиях к другим планетам и звёздам. И хотя это было давно, мы до сих пор помним и гордимся этим событием.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День </a:t>
            </a:r>
            <a:r>
              <a:rPr lang="ru-RU" b="1" dirty="0"/>
              <a:t>космонавтики </a:t>
            </a:r>
            <a:r>
              <a:rPr lang="ru-RU" dirty="0"/>
              <a:t>— это праздник, который напоминает нам о том, как важно стремиться к новым знаниям и открытиям, не бояться трудностей и верить в свои силы. Ведь именно благодаря таким людям, как Юрий Гагарин, мы можем мечтать о космосе и изучать его.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Давайте </a:t>
            </a:r>
            <a:r>
              <a:rPr lang="ru-RU" dirty="0"/>
              <a:t>же будем помнить о подвиге Юрия Гагарина и других космонавтов, которые рисковали своей жизнью ради науки и прогресса. И кто знает, может быть, среди вас есть будущие космонавты, которые откроют новые горизонты для человечества!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0" y="308915"/>
            <a:ext cx="4083144" cy="6091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0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263</TotalTime>
  <Words>240</Words>
  <Application>Microsoft Office PowerPoint</Application>
  <PresentationFormat>Произвольный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Atlas</vt:lpstr>
      <vt:lpstr>ДЕНЬ КОСМОНАВТИКИ</vt:lpstr>
      <vt:lpstr>12 апреля День космонавтики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Пользователь Windows</cp:lastModifiedBy>
  <cp:revision>36</cp:revision>
  <dcterms:created xsi:type="dcterms:W3CDTF">2025-03-24T12:06:21Z</dcterms:created>
  <dcterms:modified xsi:type="dcterms:W3CDTF">2025-03-27T02:39:21Z</dcterms:modified>
</cp:coreProperties>
</file>